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CAA3-A484-5EA3-F3D8-3CBA8BF5C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CAA6F-BB24-0B71-CB02-406D627CA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E640F-70E9-AA59-AAAF-2B5FB38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3290F-B1A5-5830-FE48-9191A8AE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507F4-8530-099D-7B0F-8D1E463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90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7404-048D-687F-F5B4-A24BA13D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7BF82F-5A26-35CC-D63C-4A3EFD721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A912-4502-3FD3-9BED-EFC9736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2D73-CE35-0E4E-A823-57B06233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A2B5D-9FF7-202D-36C3-D42AD7F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9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51316-6F18-F989-BDD9-868308B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389E3-5F1E-C1CB-5272-678AA541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141FF-7FB2-4C22-0A2D-8E274E74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1FA95-0F5C-5A04-1B6A-199D7D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465F0-24D2-A0F3-4D36-125AE14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8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A5180-32D9-A4DA-120F-BE7E87E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68642-CA9B-B34A-0D0D-BAB2DED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39B2E-A383-6D45-5127-A4435D91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B342E-71DF-4BC8-B4A6-80AF26C2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7827E6-144C-BD4D-423F-96DE54E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90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FD44-47E3-574A-86A1-67DE23BF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600AD5-9BCE-9CEB-E121-3B596DF2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58215-756B-8D8B-02CA-8012D2D3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58C38-219D-5717-1C16-AB77DE4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C5822-F0EF-AC26-FE6A-AE1EE4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74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3B71-1BBB-C363-D10C-E26E54B9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9CD4A-C513-FEAA-DB33-052AC7F4B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0BCB0-3767-DFD7-A438-B672C2A1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A61E7A-80F9-65E4-79B9-369EEE64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8DAA0-7A31-B70D-C865-55E1E7E1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51A1E2-0D64-5973-3A7E-41CF7DF2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7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2D1FE-5BC4-B64B-6781-45C6963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64D64-0544-3CF6-7388-159B0C28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92095-0386-1FB1-E0D7-0F136A3D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18C7C9-F31A-2291-7FEF-9FB651435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A2156-CB77-CABC-41B0-4A8B0CCAC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ADD53-816D-6702-4A63-B74E7530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534F98-2AE7-C222-67C3-7C71105A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337910-173A-4E80-97BF-F210C1C7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1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6B1E2-0570-2B41-F51F-54C81E7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4904D-2F6A-58C2-227C-23267061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A21C74-37D9-5B3F-1CF7-E5A4B15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1727CD-27EE-2BA0-8127-F1996F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7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126B71-EB2C-DBE9-534F-0FDE4FF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4EA91-768C-48AB-BE31-DE6BED1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6DC004-4FFF-3B7D-EE91-BFA55D4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9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D34C-DF17-653C-D4EC-87FEA0DC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AA807-2D97-1805-F814-FD9445FB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F69DA7-11E1-AFC5-CF28-8AD76244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A97AA-74D2-C0F1-4ABD-71158756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47CD8-A344-4DAD-758F-74266F9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A0806-1F8F-C620-BB96-EF96F5B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78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12C0-CF1A-256B-3EEC-0BD29153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B77CB-8C37-E203-7948-03EEFCA1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BDFAD3-A64F-AE32-362C-43655220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13C2A-149C-8659-F544-A64D73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97B7-BF79-E3F0-33D0-7913E7A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4ADD-82B6-774E-577F-8D3BCB3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9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29661-148D-8BEC-EC85-6A28DCA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97A6D-261E-0E74-A41A-27DCB63A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2EFD6-851D-26AD-87E5-264AA4E02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94F6F-3D11-4CA6-A488-EC3AC1FA2CE2}" type="datetimeFigureOut">
              <a:rPr lang="es-MX" smtClean="0"/>
              <a:t>30/01/2025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74C8D-9501-4A47-6C7C-021FE4D11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E19E-B070-AC49-8692-E60A8F92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8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96AE9-7630-BC84-0B22-F4AF4E3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MX" sz="5400">
                <a:solidFill>
                  <a:schemeClr val="bg1"/>
                </a:solidFill>
              </a:rPr>
              <a:t>Introducción a datos y el análisis de datos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2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389D38-2839-5EB5-5F40-428A4535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" y="2550973"/>
            <a:ext cx="7723992" cy="3869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F245AB-73CE-0CFB-6D7B-089341DC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09" y="438022"/>
            <a:ext cx="6439464" cy="2709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942055-B3EC-12E5-DB29-5B88F60D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4" y="1428921"/>
            <a:ext cx="5323179" cy="7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82FB06-58CA-C20D-B3BD-060557D9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67210"/>
            <a:ext cx="8145012" cy="781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A15EF-5016-0463-396D-FD5EDA7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" y="951857"/>
            <a:ext cx="8516539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82D15-6F46-3149-6A67-0E860686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5" y="1655559"/>
            <a:ext cx="8249801" cy="676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CF681-A680-D2C7-B550-362B1DAD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90" y="2355549"/>
            <a:ext cx="7840169" cy="6858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D80F4-7613-2335-37AE-47F3C402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45" y="3342104"/>
            <a:ext cx="5163271" cy="571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705E95-2009-DA37-D0E6-455B224AC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45" y="3913684"/>
            <a:ext cx="7020905" cy="1086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CDE652-3573-306B-5BDF-B48F1EE7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958" y="5157450"/>
            <a:ext cx="8735644" cy="7144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7B0069-6BDC-8D99-0B33-1ED036A3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465" y="6029689"/>
            <a:ext cx="78401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3F677-C59C-985A-BD6F-01E3E454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0"/>
            <a:ext cx="7252772" cy="4575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63BD85-A45D-E354-377E-FE137C6C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0" y="2866946"/>
            <a:ext cx="82021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49BA32-A65A-E970-2B9A-C7981CC5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" y="227432"/>
            <a:ext cx="5420481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D7AC2E-69E8-405C-00C5-2B61862C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29" y="3872378"/>
            <a:ext cx="8115547" cy="2614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E7EDF-3B30-FC23-5D74-D249071A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19" y="1478275"/>
            <a:ext cx="5822625" cy="14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4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EFD811-3D53-A9A2-6A66-6E646FC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" y="167814"/>
            <a:ext cx="4944165" cy="2686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20DD8-BB9B-0B51-689B-91934D61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6" y="3249551"/>
            <a:ext cx="5944430" cy="2953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76B257-703F-C551-CB33-8C698275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7" y="212589"/>
            <a:ext cx="5582429" cy="15337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DCE1A4-66EC-67F7-65FD-67243B9B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69" y="4982082"/>
            <a:ext cx="4258269" cy="143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89EEB-9F18-A5B6-317E-A9DE062D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362" y="2490656"/>
            <a:ext cx="66631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B2E430-0EBF-C3A0-56CD-4ED18C43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5" y="1023967"/>
            <a:ext cx="5153744" cy="1762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360FEB-5789-496A-4134-AA1CFFA7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82" y="3554802"/>
            <a:ext cx="583011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213831-CA84-2075-3346-A9ACF29A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" y="351960"/>
            <a:ext cx="6182588" cy="265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C94412-A34D-D009-6B71-401A8892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1" y="3429000"/>
            <a:ext cx="6954220" cy="1810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677169-C1C9-6707-0452-E93F2532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5458144"/>
            <a:ext cx="526806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786AE7-72A8-856B-B9AE-53A1100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57027"/>
            <a:ext cx="5925377" cy="1381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A0D6BF-EECC-4BB1-AC47-9EF35555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" y="2191388"/>
            <a:ext cx="6011114" cy="2905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78B70F-DA77-9B18-9689-0D883443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8" y="257027"/>
            <a:ext cx="4162635" cy="1991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12BFC8-E212-165B-9240-C427287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48" y="2570056"/>
            <a:ext cx="4603759" cy="18326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568AF5-C772-09E6-2418-52C7F413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621" y="4758519"/>
            <a:ext cx="5035739" cy="1761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26758-C0F5-124A-4B56-F98CDACF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36" y="5186452"/>
            <a:ext cx="3477110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áficos y números digitales en 3D">
            <a:extLst>
              <a:ext uri="{FF2B5EF4-FFF2-40B4-BE49-F238E27FC236}">
                <a16:creationId xmlns:a16="http://schemas.microsoft.com/office/drawing/2014/main" id="{E6797AD4-A011-95FF-0EDB-FD3062E4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20" r="15780" b="-2"/>
          <a:stretch/>
        </p:blipFill>
        <p:spPr>
          <a:xfrm>
            <a:off x="703182" y="659814"/>
            <a:ext cx="4777381" cy="53686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36471-4837-321C-6562-14F4C19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39" y="2782533"/>
            <a:ext cx="3941691" cy="2345510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0070C0"/>
                </a:solidFill>
              </a:rPr>
              <a:t>Introducción a la inteligencia de negocio</a:t>
            </a:r>
          </a:p>
        </p:txBody>
      </p:sp>
    </p:spTree>
    <p:extLst>
      <p:ext uri="{BB962C8B-B14F-4D97-AF65-F5344CB8AC3E}">
        <p14:creationId xmlns:p14="http://schemas.microsoft.com/office/powerpoint/2010/main" val="63441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6A7006-2837-D9E5-272F-AD2F79B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245486"/>
            <a:ext cx="5896798" cy="265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6AADF-5B90-C57E-6168-C5A8840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5" y="3159177"/>
            <a:ext cx="7802064" cy="1200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E22945-9C18-0C87-0843-9D65DE61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3" y="4917373"/>
            <a:ext cx="837364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BA1D8-FB37-BDC1-A1F4-2CC906E7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2" y="426084"/>
            <a:ext cx="5861214" cy="2108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F8EA23-471A-BC0E-4CE2-993AF08E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79" y="2714785"/>
            <a:ext cx="7506748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851DA8-B53D-9BBC-3634-2D385203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660019"/>
            <a:ext cx="727811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huella digital en blanco y negro">
            <a:extLst>
              <a:ext uri="{FF2B5EF4-FFF2-40B4-BE49-F238E27FC236}">
                <a16:creationId xmlns:a16="http://schemas.microsoft.com/office/drawing/2014/main" id="{CEC3D2DB-788C-CC1A-4B6C-5A7A138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b="83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D2B66-BFC5-3CF1-4DA5-DD0BF7C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Identificación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los</a:t>
            </a:r>
            <a:r>
              <a:rPr lang="en-US" sz="5200" dirty="0">
                <a:solidFill>
                  <a:srgbClr val="FFFFFF"/>
                </a:solidFill>
              </a:rPr>
              <a:t> Datos</a:t>
            </a:r>
          </a:p>
        </p:txBody>
      </p:sp>
    </p:spTree>
    <p:extLst>
      <p:ext uri="{BB962C8B-B14F-4D97-AF65-F5344CB8AC3E}">
        <p14:creationId xmlns:p14="http://schemas.microsoft.com/office/powerpoint/2010/main" val="1468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18</Words>
  <Application>Microsoft Office PowerPoint</Application>
  <PresentationFormat>Panorámica</PresentationFormat>
  <Paragraphs>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Tema de Office</vt:lpstr>
      <vt:lpstr>Introducción a datos y el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Identificación de los Datos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30</cp:revision>
  <dcterms:created xsi:type="dcterms:W3CDTF">2025-01-22T05:06:41Z</dcterms:created>
  <dcterms:modified xsi:type="dcterms:W3CDTF">2025-01-31T05:46:58Z</dcterms:modified>
</cp:coreProperties>
</file>